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4"/>
  </p:normalViewPr>
  <p:slideViewPr>
    <p:cSldViewPr snapToGrid="0" snapToObjects="1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3FDF4-3778-7B48-864D-B6751ABEF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E898C8-5D66-2B47-A7A3-41BB5E806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DD41F-3558-E640-AA60-7E3739E0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0BC05-1C39-DA4F-B5E2-6F1C360ED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CB412-8EB0-9F4A-A053-62FBE56EB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104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23A51-281F-604D-B076-38A8533D6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CF1A78-BF49-CD4D-BE00-E73926DC75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B027B-0300-6545-872F-3FC942C1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9F92A-A474-C041-B412-DC941D5D0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BA762-4DCE-1349-9C5A-C55EDD120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97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F0A3DE-1004-0948-8B9C-13344E973C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57B7C4-7B2C-794C-B782-F0C6A56F7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32F81-E00F-084A-BA42-488D7F053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B09EC-4E1B-A747-AC1B-A42EA39DC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0EFAF-71A7-3449-A831-1FDCD5EF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866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EA10-A559-DB43-A8C6-04C46F132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D6A0D-F4B5-D043-B61C-4BEC52E78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2D11E-A7F6-AE46-BDCB-AF0C2FF7C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8A6A2-0FA8-5746-9711-A6F76F8A0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BEB58-F384-9E42-838F-FBA9B9B42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48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1FBCD-387B-4B4B-A9EB-1B28FF427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A7452-5D8E-A047-908B-529FDD989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5755D-8E30-F64B-8970-3CB809F82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7CC0A-4298-F94F-BC22-74B971168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14E62-3F5E-5642-8A84-433628E2A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005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F6296-6F73-E44A-AC7E-273E7A2E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36434-AFAF-A440-B4D7-5DFE01B8D5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7FDA1C-CC81-F848-B6B9-D0CEEFA2A4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6B35D-411C-174B-9473-AFFC5070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8E8820-1256-5B4D-A58A-9370441A0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C1AC6-B5F6-F14D-82E8-060734BA0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035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C4829-965A-5947-B0A6-3C0B8543C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17F5B-C30A-D54A-BAAC-B69BC3B67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0775F8-8EA2-6849-8AC8-CFAEB33E7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74ADE2-1398-B74D-91CD-507F0D7185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977C5-693C-BE45-A62F-6681467760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15FE0A-905A-7B4E-B4FB-0D3822EFB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4A79F9-1578-054A-9836-73EDA6131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3F089C-CAE6-3D4F-B190-32DCB47D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7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8D66F-F79F-BF48-B6A1-24AA8B0EF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5A9888-92A3-144C-B238-8C9D20C90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0CFDB-5BB3-DF4E-891E-1C7A65FF0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63CEA3-B921-FB4A-8B18-B84479122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7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B651C-9A60-604B-92EE-24410855D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761DA-4463-3D4D-BA98-71D86820E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4AEC51-824B-1F4C-B668-FECA5367E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85021-F13F-744C-BA6C-41A33F804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1B96E-71EF-1548-AF71-08733A218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88322-0E39-0E4B-BF67-26AFB786C8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C8EE3-6F82-DD4A-A18B-91AE154D0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00E71-1729-0343-9881-379920492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2246D9-F00B-924A-B5B8-A7A6C632A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65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3B6B7-B278-2549-8D47-BD09EA9AE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39CDA6-2204-1248-9521-CC043B4E49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C19DAD-44A5-9045-A8EF-54EC1C4FD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9DF24E-2FBD-D248-9ED7-B648D5427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B9E72-45F1-104A-8C5B-E25CF0EE7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34AB2D-9F15-694A-BE72-2426C40C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722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9F7158-61D5-9F45-BD10-F814ABAB4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2673D-6A89-594D-B5CD-2E5F663F1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6E099-E690-C84C-B3A7-480DFDAF28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281FA-D9E7-2E4B-BE1D-C7A137F6A620}" type="datetimeFigureOut">
              <a:rPr lang="en-US" smtClean="0"/>
              <a:t>12/4/21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10367-62EE-654E-B611-522E0091A7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0EA31-4D8A-C148-8D93-B6F5DE8B0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E23EE-4AFD-3544-9B33-5CA4BDA71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146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ABC03-7200-D14D-AAA2-61E94BE95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21" y="0"/>
            <a:ext cx="11417967" cy="62146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Visualization: Circle marker and Heat map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54ABE8CE-8641-D748-9525-024B5DB7C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8" y="1086364"/>
            <a:ext cx="4030579" cy="2747963"/>
          </a:xfrm>
          <a:prstGeom prst="rect">
            <a:avLst/>
          </a:prstGeom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2D4F57B6-C96F-9649-8819-D5C5EFB5C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8" y="4075017"/>
            <a:ext cx="4033744" cy="2747963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0A1AA0A0-5EC3-844F-8396-C2270C098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7159" y="1142834"/>
            <a:ext cx="4875001" cy="33197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9F4AF4-EAE6-024F-B11A-209EE51491B2}"/>
              </a:ext>
            </a:extLst>
          </p:cNvPr>
          <p:cNvSpPr txBox="1"/>
          <p:nvPr/>
        </p:nvSpPr>
        <p:spPr>
          <a:xfrm>
            <a:off x="4114800" y="1329694"/>
            <a:ext cx="23702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Locations of all the properties listed by host based on latitude and 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4B5968-8885-C547-B470-463B8D8EAF59}"/>
              </a:ext>
            </a:extLst>
          </p:cNvPr>
          <p:cNvSpPr txBox="1"/>
          <p:nvPr/>
        </p:nvSpPr>
        <p:spPr>
          <a:xfrm>
            <a:off x="4114800" y="4299228"/>
            <a:ext cx="23702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number of properties hosted by the hosts are located in the downtown of Chicago.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BC85FA-80B7-914A-A227-C7891132D8B0}"/>
              </a:ext>
            </a:extLst>
          </p:cNvPr>
          <p:cNvSpPr txBox="1"/>
          <p:nvPr/>
        </p:nvSpPr>
        <p:spPr>
          <a:xfrm>
            <a:off x="0" y="747684"/>
            <a:ext cx="6260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Folium, from folium import plugins, import Heatmap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5CE9AC-4B39-D946-92BD-52E4F0BA4FB5}"/>
              </a:ext>
            </a:extLst>
          </p:cNvPr>
          <p:cNvSpPr txBox="1"/>
          <p:nvPr/>
        </p:nvSpPr>
        <p:spPr>
          <a:xfrm>
            <a:off x="7182854" y="4559968"/>
            <a:ext cx="47493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Latitude and longitude identifies the property location and listed price determines the intensity (high/low). The high-priced properties are located in the hotspots displayed on the map of Chicago. Highly visible hotspot in near the downtown.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83B7ED-41E7-A44B-A383-A7AB0C2AD23B}"/>
              </a:ext>
            </a:extLst>
          </p:cNvPr>
          <p:cNvSpPr txBox="1"/>
          <p:nvPr/>
        </p:nvSpPr>
        <p:spPr>
          <a:xfrm>
            <a:off x="4114800" y="2308012"/>
            <a:ext cx="23702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Variables: latitude, longitude,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neighbourhood_cleansed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642203-AFB4-014E-A6A2-6A989C0C471A}"/>
              </a:ext>
            </a:extLst>
          </p:cNvPr>
          <p:cNvSpPr txBox="1"/>
          <p:nvPr/>
        </p:nvSpPr>
        <p:spPr>
          <a:xfrm>
            <a:off x="7187286" y="5611452"/>
            <a:ext cx="23702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Variables: latitude, longitude, price.</a:t>
            </a:r>
          </a:p>
        </p:txBody>
      </p:sp>
    </p:spTree>
    <p:extLst>
      <p:ext uri="{BB962C8B-B14F-4D97-AF65-F5344CB8AC3E}">
        <p14:creationId xmlns:p14="http://schemas.microsoft.com/office/powerpoint/2010/main" val="116222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ABC03-7200-D14D-AAA2-61E94BE95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21" y="0"/>
            <a:ext cx="11417967" cy="62146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Model: Random Forest Classifier (predicting the most preferred room type for customers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9F4AF4-EAE6-024F-B11A-209EE51491B2}"/>
              </a:ext>
            </a:extLst>
          </p:cNvPr>
          <p:cNvSpPr txBox="1"/>
          <p:nvPr/>
        </p:nvSpPr>
        <p:spPr>
          <a:xfrm>
            <a:off x="4421605" y="1158792"/>
            <a:ext cx="18388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Rooms: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Entire home/ apt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Hotel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Shared Room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4B5968-8885-C547-B470-463B8D8EAF59}"/>
              </a:ext>
            </a:extLst>
          </p:cNvPr>
          <p:cNvSpPr txBox="1"/>
          <p:nvPr/>
        </p:nvSpPr>
        <p:spPr>
          <a:xfrm>
            <a:off x="92542" y="4768443"/>
            <a:ext cx="5521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Entire home/ apt is the most preferred amongst 4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room_types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BC85FA-80B7-914A-A227-C7891132D8B0}"/>
              </a:ext>
            </a:extLst>
          </p:cNvPr>
          <p:cNvSpPr txBox="1"/>
          <p:nvPr/>
        </p:nvSpPr>
        <p:spPr>
          <a:xfrm>
            <a:off x="0" y="747684"/>
            <a:ext cx="6260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sklearn.ensemble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RandomForestClassifier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5CE9AC-4B39-D946-92BD-52E4F0BA4FB5}"/>
              </a:ext>
            </a:extLst>
          </p:cNvPr>
          <p:cNvSpPr txBox="1"/>
          <p:nvPr/>
        </p:nvSpPr>
        <p:spPr>
          <a:xfrm>
            <a:off x="6787514" y="4275620"/>
            <a:ext cx="53119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Features_importance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 method defines the best predictors. We have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avg_rating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reviews_per_month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number_of_reviews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best imp features.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83B7ED-41E7-A44B-A383-A7AB0C2AD23B}"/>
              </a:ext>
            </a:extLst>
          </p:cNvPr>
          <p:cNvSpPr txBox="1"/>
          <p:nvPr/>
        </p:nvSpPr>
        <p:spPr>
          <a:xfrm>
            <a:off x="4309477" y="2532336"/>
            <a:ext cx="22177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Predictor variables: (11)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Dependent variable: (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room_type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categorical with 4 categories.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F2ECDE02-C33C-B04A-BC04-B1BD7952B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42" y="1181682"/>
            <a:ext cx="4262890" cy="2860930"/>
          </a:xfrm>
          <a:prstGeom prst="rect">
            <a:avLst/>
          </a:prstGeom>
        </p:spPr>
      </p:pic>
      <p:pic>
        <p:nvPicPr>
          <p:cNvPr id="17" name="Picture 16" descr="Chart&#10;&#10;Description automatically generated with medium confidence">
            <a:extLst>
              <a:ext uri="{FF2B5EF4-FFF2-40B4-BE49-F238E27FC236}">
                <a16:creationId xmlns:a16="http://schemas.microsoft.com/office/drawing/2014/main" id="{C63D74C8-3652-4F4A-9CBE-6411E39B4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895" y="747685"/>
            <a:ext cx="5755105" cy="3475400"/>
          </a:xfrm>
          <a:prstGeom prst="rect">
            <a:avLst/>
          </a:prstGeom>
        </p:spPr>
      </p:pic>
      <p:pic>
        <p:nvPicPr>
          <p:cNvPr id="21" name="Picture 20" descr="Text, letter&#10;&#10;Description automatically generated">
            <a:extLst>
              <a:ext uri="{FF2B5EF4-FFF2-40B4-BE49-F238E27FC236}">
                <a16:creationId xmlns:a16="http://schemas.microsoft.com/office/drawing/2014/main" id="{E83DE463-F3C4-C140-9C4F-726DBB932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279" y="5324616"/>
            <a:ext cx="10642600" cy="1524000"/>
          </a:xfrm>
          <a:prstGeom prst="rect">
            <a:avLst/>
          </a:prstGeom>
        </p:spPr>
      </p:pic>
      <p:pic>
        <p:nvPicPr>
          <p:cNvPr id="23" name="Picture 22" descr="Text&#10;&#10;Description automatically generated">
            <a:extLst>
              <a:ext uri="{FF2B5EF4-FFF2-40B4-BE49-F238E27FC236}">
                <a16:creationId xmlns:a16="http://schemas.microsoft.com/office/drawing/2014/main" id="{78DF3F94-670C-2E4C-94A9-8365A8F757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8249" y="5324616"/>
            <a:ext cx="3949700" cy="1257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C2E8E19-D353-BA4A-94F5-91830EB7230F}"/>
              </a:ext>
            </a:extLst>
          </p:cNvPr>
          <p:cNvSpPr txBox="1"/>
          <p:nvPr/>
        </p:nvSpPr>
        <p:spPr>
          <a:xfrm>
            <a:off x="38099" y="4112994"/>
            <a:ext cx="57551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normalization: We used scaled predictors to increase the performance of the classifier.</a:t>
            </a:r>
          </a:p>
        </p:txBody>
      </p:sp>
    </p:spTree>
    <p:extLst>
      <p:ext uri="{BB962C8B-B14F-4D97-AF65-F5344CB8AC3E}">
        <p14:creationId xmlns:p14="http://schemas.microsoft.com/office/powerpoint/2010/main" val="341847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223</Words>
  <Application>Microsoft Macintosh PowerPoint</Application>
  <PresentationFormat>Widescreen</PresentationFormat>
  <Paragraphs>20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Data Visualization: Circle marker and Heat map</vt:lpstr>
      <vt:lpstr>Predictive Model: Random Forest Classifier (predicting the most preferred room type for customers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Visualization: Circle marker and Heat map</dc:title>
  <dc:creator>Rane, Viraj Vilas (S&amp;T-Student)</dc:creator>
  <cp:lastModifiedBy>Rane, Viraj Vilas (S&amp;T-Student)</cp:lastModifiedBy>
  <cp:revision>7</cp:revision>
  <dcterms:created xsi:type="dcterms:W3CDTF">2021-12-04T23:57:41Z</dcterms:created>
  <dcterms:modified xsi:type="dcterms:W3CDTF">2021-12-05T01:17:05Z</dcterms:modified>
</cp:coreProperties>
</file>

<file path=docProps/thumbnail.jpeg>
</file>